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4" autoAdjust="0"/>
    <p:restoredTop sz="94658"/>
  </p:normalViewPr>
  <p:slideViewPr>
    <p:cSldViewPr snapToGrid="0">
      <p:cViewPr varScale="1">
        <p:scale>
          <a:sx n="106" d="100"/>
          <a:sy n="106" d="100"/>
        </p:scale>
        <p:origin x="71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C4961567-2B08-4896-8FB7-7586A4324E89}"/>
    <pc:docChg chg="modSld">
      <pc:chgData name="DDCC Community Council" userId="dbe8f19c3f07ed3a" providerId="LiveId" clId="{C4961567-2B08-4896-8FB7-7586A4324E89}" dt="2024-09-22T20:11:13.085" v="40" actId="20577"/>
      <pc:docMkLst>
        <pc:docMk/>
      </pc:docMkLst>
      <pc:sldChg chg="modSp mod">
        <pc:chgData name="DDCC Community Council" userId="dbe8f19c3f07ed3a" providerId="LiveId" clId="{C4961567-2B08-4896-8FB7-7586A4324E89}" dt="2024-09-22T20:11:13.085" v="40" actId="20577"/>
        <pc:sldMkLst>
          <pc:docMk/>
          <pc:sldMk cId="678578744" sldId="256"/>
        </pc:sldMkLst>
        <pc:spChg chg="mod">
          <ac:chgData name="DDCC Community Council" userId="dbe8f19c3f07ed3a" providerId="LiveId" clId="{C4961567-2B08-4896-8FB7-7586A4324E89}" dt="2024-09-22T20:11:13.085" v="40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  <pc:docChgLst>
    <pc:chgData name="DDCC Community Council" userId="dbe8f19c3f07ed3a" providerId="LiveId" clId="{8CF74469-2E69-45E6-859B-8CFBD0E33520}"/>
    <pc:docChg chg="custSel modSld">
      <pc:chgData name="DDCC Community Council" userId="dbe8f19c3f07ed3a" providerId="LiveId" clId="{8CF74469-2E69-45E6-859B-8CFBD0E33520}" dt="2024-12-30T19:24:49.764" v="105" actId="20577"/>
      <pc:docMkLst>
        <pc:docMk/>
      </pc:docMkLst>
      <pc:sldChg chg="delSp modSp mod">
        <pc:chgData name="DDCC Community Council" userId="dbe8f19c3f07ed3a" providerId="LiveId" clId="{8CF74469-2E69-45E6-859B-8CFBD0E33520}" dt="2024-12-30T19:24:49.764" v="105" actId="20577"/>
        <pc:sldMkLst>
          <pc:docMk/>
          <pc:sldMk cId="678578744" sldId="256"/>
        </pc:sldMkLst>
        <pc:spChg chg="mod">
          <ac:chgData name="DDCC Community Council" userId="dbe8f19c3f07ed3a" providerId="LiveId" clId="{8CF74469-2E69-45E6-859B-8CFBD0E33520}" dt="2024-12-30T19:24:49.764" v="105" actId="20577"/>
          <ac:spMkLst>
            <pc:docMk/>
            <pc:sldMk cId="678578744" sldId="256"/>
            <ac:spMk id="2" creationId="{94647ECA-A55D-300A-931C-976975DDE56A}"/>
          </ac:spMkLst>
        </pc:spChg>
        <pc:picChg chg="del">
          <ac:chgData name="DDCC Community Council" userId="dbe8f19c3f07ed3a" providerId="LiveId" clId="{8CF74469-2E69-45E6-859B-8CFBD0E33520}" dt="2024-12-30T19:23:48.505" v="57" actId="478"/>
          <ac:picMkLst>
            <pc:docMk/>
            <pc:sldMk cId="678578744" sldId="256"/>
            <ac:picMk id="3" creationId="{2D461954-62CF-567E-88BD-3F78D1405C65}"/>
          </ac:picMkLst>
        </pc:picChg>
      </pc:sldChg>
    </pc:docChg>
  </pc:docChgLst>
  <pc:docChgLst>
    <pc:chgData name="DDCC Community Council" userId="dbe8f19c3f07ed3a" providerId="LiveId" clId="{E8C36E1E-F10E-9C46-BAA7-7BD5226CF56C}"/>
    <pc:docChg chg="modSld">
      <pc:chgData name="DDCC Community Council" userId="dbe8f19c3f07ed3a" providerId="LiveId" clId="{E8C36E1E-F10E-9C46-BAA7-7BD5226CF56C}" dt="2024-08-27T20:37:31.857" v="66"/>
      <pc:docMkLst>
        <pc:docMk/>
      </pc:docMkLst>
      <pc:sldChg chg="modSp mod setBg">
        <pc:chgData name="DDCC Community Council" userId="dbe8f19c3f07ed3a" providerId="LiveId" clId="{E8C36E1E-F10E-9C46-BAA7-7BD5226CF56C}" dt="2024-08-27T20:37:31.857" v="66"/>
        <pc:sldMkLst>
          <pc:docMk/>
          <pc:sldMk cId="678578744" sldId="256"/>
        </pc:sldMkLst>
      </pc:sldChg>
    </pc:docChg>
  </pc:docChgLst>
  <pc:docChgLst>
    <pc:chgData name="DDCC Community Council" userId="dbe8f19c3f07ed3a" providerId="LiveId" clId="{8F7DAF04-0A49-284B-94E9-CCECFA200FC8}"/>
    <pc:docChg chg="modSld">
      <pc:chgData name="DDCC Community Council" userId="dbe8f19c3f07ed3a" providerId="LiveId" clId="{8F7DAF04-0A49-284B-94E9-CCECFA200FC8}" dt="2024-11-25T18:55:29.182" v="22" actId="20577"/>
      <pc:docMkLst>
        <pc:docMk/>
      </pc:docMkLst>
      <pc:sldChg chg="modSp mod">
        <pc:chgData name="DDCC Community Council" userId="dbe8f19c3f07ed3a" providerId="LiveId" clId="{8F7DAF04-0A49-284B-94E9-CCECFA200FC8}" dt="2024-11-25T18:55:29.182" v="22" actId="20577"/>
        <pc:sldMkLst>
          <pc:docMk/>
          <pc:sldMk cId="678578744" sldId="256"/>
        </pc:sldMkLst>
        <pc:spChg chg="mod">
          <ac:chgData name="DDCC Community Council" userId="dbe8f19c3f07ed3a" providerId="LiveId" clId="{8F7DAF04-0A49-284B-94E9-CCECFA200FC8}" dt="2024-11-25T18:55:29.182" v="22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  <pc:docChgLst>
    <pc:chgData name="DDCC Community Council" userId="dbe8f19c3f07ed3a" providerId="LiveId" clId="{EE8507A4-449E-A64F-BD80-011006C49A6A}"/>
    <pc:docChg chg="custSel modSld">
      <pc:chgData name="DDCC Community Council" userId="dbe8f19c3f07ed3a" providerId="LiveId" clId="{EE8507A4-449E-A64F-BD80-011006C49A6A}" dt="2024-11-27T17:48:44.043" v="272" actId="20577"/>
      <pc:docMkLst>
        <pc:docMk/>
      </pc:docMkLst>
      <pc:sldChg chg="addSp delSp modSp mod setBg">
        <pc:chgData name="DDCC Community Council" userId="dbe8f19c3f07ed3a" providerId="LiveId" clId="{EE8507A4-449E-A64F-BD80-011006C49A6A}" dt="2024-11-27T17:48:44.043" v="272" actId="20577"/>
        <pc:sldMkLst>
          <pc:docMk/>
          <pc:sldMk cId="678578744" sldId="256"/>
        </pc:sldMkLst>
        <pc:spChg chg="mod">
          <ac:chgData name="DDCC Community Council" userId="dbe8f19c3f07ed3a" providerId="LiveId" clId="{EE8507A4-449E-A64F-BD80-011006C49A6A}" dt="2024-11-27T17:48:44.043" v="272" actId="20577"/>
          <ac:spMkLst>
            <pc:docMk/>
            <pc:sldMk cId="678578744" sldId="256"/>
            <ac:spMk id="2" creationId="{94647ECA-A55D-300A-931C-976975DDE56A}"/>
          </ac:spMkLst>
        </pc:spChg>
        <pc:picChg chg="add mod">
          <ac:chgData name="DDCC Community Council" userId="dbe8f19c3f07ed3a" providerId="LiveId" clId="{EE8507A4-449E-A64F-BD80-011006C49A6A}" dt="2024-11-27T14:59:28.265" v="5" actId="1076"/>
          <ac:picMkLst>
            <pc:docMk/>
            <pc:sldMk cId="678578744" sldId="256"/>
            <ac:picMk id="3" creationId="{2D461954-62CF-567E-88BD-3F78D1405C65}"/>
          </ac:picMkLst>
        </pc:picChg>
        <pc:picChg chg="del">
          <ac:chgData name="DDCC Community Council" userId="dbe8f19c3f07ed3a" providerId="LiveId" clId="{EE8507A4-449E-A64F-BD80-011006C49A6A}" dt="2024-11-27T14:58:33.666" v="0" actId="478"/>
          <ac:picMkLst>
            <pc:docMk/>
            <pc:sldMk cId="678578744" sldId="256"/>
            <ac:picMk id="6" creationId="{0F4D3E41-C783-0514-6F2D-1EF9D564F0F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GB" sz="3600" dirty="0"/>
              <a:t>DDCC Darvel Lottery Draw Wednesday 1</a:t>
            </a:r>
            <a:r>
              <a:rPr lang="en-GB" sz="3600" baseline="30000" dirty="0"/>
              <a:t>st</a:t>
            </a:r>
            <a:r>
              <a:rPr lang="en-GB" sz="3600" dirty="0"/>
              <a:t> Jan 2025</a:t>
            </a:r>
            <a:br>
              <a:rPr lang="en-GB" sz="3600" dirty="0"/>
            </a:br>
            <a:r>
              <a:rPr lang="en-GB" sz="3600" dirty="0"/>
              <a:t>Sponsored by Oliver Vintage, Stewarton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£ 000.00 Winner – Private LLA</a:t>
            </a:r>
            <a:br>
              <a:rPr lang="en-GB" sz="3600" dirty="0"/>
            </a:br>
            <a:r>
              <a:rPr lang="en-GB" sz="3600" dirty="0"/>
              <a:t>£ 00.00 Winner – Andrew Murphy</a:t>
            </a:r>
            <a:br>
              <a:rPr lang="en-GB" sz="3600" dirty="0"/>
            </a:br>
            <a:r>
              <a:rPr lang="en-GB" sz="3600" dirty="0"/>
              <a:t>£ 00.00 Winner – </a:t>
            </a:r>
            <a:r>
              <a:rPr lang="en-GB" sz="3600"/>
              <a:t>Private LK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The lottery prize fund for November was £000.00 and a further £000.50 has been added to the Community Fund.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Congratulations to this month's winners and Thank You to all members for their continued support</a:t>
            </a:r>
            <a:br>
              <a:rPr lang="en-GB" sz="3600" dirty="0"/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2907</TotalTime>
  <Words>81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1st Jan 2025 Sponsored by Oliver Vintage, Stewarton  £ 000.00 Winner – Private LLA £ 00.00 Winner – Andrew Murphy £ 00.00 Winner – Private LK  The lottery prize fund for November was £000.00 and a further £000.50 has been added to the Community Fund.  Congratulations to this month's winners and Thank You to all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DDCC Community Council</cp:lastModifiedBy>
  <cp:revision>5</cp:revision>
  <dcterms:created xsi:type="dcterms:W3CDTF">2024-06-24T17:38:46Z</dcterms:created>
  <dcterms:modified xsi:type="dcterms:W3CDTF">2024-12-30T19:24:54Z</dcterms:modified>
</cp:coreProperties>
</file>