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4" autoAdjust="0"/>
    <p:restoredTop sz="94658"/>
  </p:normalViewPr>
  <p:slideViewPr>
    <p:cSldViewPr snapToGrid="0">
      <p:cViewPr>
        <p:scale>
          <a:sx n="75" d="100"/>
          <a:sy n="75" d="100"/>
        </p:scale>
        <p:origin x="1872" y="7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56BF0BED-D0A1-41F4-9ACD-A6A5F62E5EDF}"/>
    <pc:docChg chg="modSld">
      <pc:chgData name="DDCC Community Council" userId="dbe8f19c3f07ed3a" providerId="LiveId" clId="{56BF0BED-D0A1-41F4-9ACD-A6A5F62E5EDF}" dt="2025-01-28T23:12:00.016" v="39" actId="20577"/>
      <pc:docMkLst>
        <pc:docMk/>
      </pc:docMkLst>
      <pc:sldChg chg="modSp mod">
        <pc:chgData name="DDCC Community Council" userId="dbe8f19c3f07ed3a" providerId="LiveId" clId="{56BF0BED-D0A1-41F4-9ACD-A6A5F62E5EDF}" dt="2025-01-28T23:12:00.016" v="39" actId="20577"/>
        <pc:sldMkLst>
          <pc:docMk/>
          <pc:sldMk cId="678578744" sldId="256"/>
        </pc:sldMkLst>
        <pc:spChg chg="mod">
          <ac:chgData name="DDCC Community Council" userId="dbe8f19c3f07ed3a" providerId="LiveId" clId="{56BF0BED-D0A1-41F4-9ACD-A6A5F62E5EDF}" dt="2025-01-28T23:12:00.016" v="39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B9B9C11A-B1AC-7B4A-BD7F-F5CB34207224}"/>
    <pc:docChg chg="modSld">
      <pc:chgData name="DDCC Community Council" userId="dbe8f19c3f07ed3a" providerId="LiveId" clId="{B9B9C11A-B1AC-7B4A-BD7F-F5CB34207224}" dt="2025-01-04T16:12:06.213" v="20" actId="207"/>
      <pc:docMkLst>
        <pc:docMk/>
      </pc:docMkLst>
      <pc:sldChg chg="modSp mod">
        <pc:chgData name="DDCC Community Council" userId="dbe8f19c3f07ed3a" providerId="LiveId" clId="{B9B9C11A-B1AC-7B4A-BD7F-F5CB34207224}" dt="2025-01-04T16:12:06.213" v="20" actId="207"/>
        <pc:sldMkLst>
          <pc:docMk/>
          <pc:sldMk cId="678578744" sldId="256"/>
        </pc:sldMkLst>
        <pc:spChg chg="mod">
          <ac:chgData name="DDCC Community Council" userId="dbe8f19c3f07ed3a" providerId="LiveId" clId="{B9B9C11A-B1AC-7B4A-BD7F-F5CB34207224}" dt="2025-01-04T16:12:06.213" v="20" actId="20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A06FB06F-8479-4D5D-A89D-087EE87989D0}"/>
    <pc:docChg chg="custSel modSld">
      <pc:chgData name="DDCC Community Council" userId="dbe8f19c3f07ed3a" providerId="LiveId" clId="{A06FB06F-8479-4D5D-A89D-087EE87989D0}" dt="2024-12-31T06:38:37.240" v="33" actId="27636"/>
      <pc:docMkLst>
        <pc:docMk/>
      </pc:docMkLst>
      <pc:sldChg chg="modSp mod">
        <pc:chgData name="DDCC Community Council" userId="dbe8f19c3f07ed3a" providerId="LiveId" clId="{A06FB06F-8479-4D5D-A89D-087EE87989D0}" dt="2024-12-31T06:38:37.240" v="33" actId="27636"/>
        <pc:sldMkLst>
          <pc:docMk/>
          <pc:sldMk cId="678578744" sldId="256"/>
        </pc:sldMkLst>
        <pc:spChg chg="mod">
          <ac:chgData name="DDCC Community Council" userId="dbe8f19c3f07ed3a" providerId="LiveId" clId="{A06FB06F-8479-4D5D-A89D-087EE87989D0}" dt="2024-12-31T06:38:37.240" v="33" actId="27636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  <a:solidFill>
            <a:srgbClr val="C00000"/>
          </a:solidFill>
        </p:spPr>
        <p:txBody>
          <a:bodyPr anchor="t"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DDCC Darvel Lottery Draw Wednesday 29</a:t>
            </a:r>
            <a:r>
              <a:rPr lang="en-GB" sz="3600" baseline="30000" dirty="0">
                <a:solidFill>
                  <a:schemeClr val="bg1"/>
                </a:solidFill>
              </a:rPr>
              <a:t>th</a:t>
            </a:r>
            <a:r>
              <a:rPr lang="en-GB" sz="3600" dirty="0">
                <a:solidFill>
                  <a:schemeClr val="bg1"/>
                </a:solidFill>
              </a:rPr>
              <a:t> Jan 2025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£ 000.00 Winner -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£ 00.00 Winner -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£ 00.00 Winner -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3584</TotalTime>
  <Words>44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29th Jan 2025  £ 000.00 Winner - £ 00.00 Winner - £ 00.00 Winner -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6</cp:revision>
  <dcterms:created xsi:type="dcterms:W3CDTF">2024-06-24T17:38:46Z</dcterms:created>
  <dcterms:modified xsi:type="dcterms:W3CDTF">2025-01-28T23:12:10Z</dcterms:modified>
</cp:coreProperties>
</file>