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92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40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AA185D72-25A0-418C-8CD6-5F19537D2A8D}"/>
    <pc:docChg chg="custSel modSld">
      <pc:chgData name="DDCC Community Council" userId="dbe8f19c3f07ed3a" providerId="LiveId" clId="{AA185D72-25A0-418C-8CD6-5F19537D2A8D}" dt="2024-06-27T12:20:21.885" v="404" actId="20577"/>
      <pc:docMkLst>
        <pc:docMk/>
      </pc:docMkLst>
      <pc:sldChg chg="delSp modSp mod">
        <pc:chgData name="DDCC Community Council" userId="dbe8f19c3f07ed3a" providerId="LiveId" clId="{AA185D72-25A0-418C-8CD6-5F19537D2A8D}" dt="2024-06-27T12:20:21.885" v="404" actId="20577"/>
        <pc:sldMkLst>
          <pc:docMk/>
          <pc:sldMk cId="678578744" sldId="256"/>
        </pc:sldMkLst>
        <pc:spChg chg="mod">
          <ac:chgData name="DDCC Community Council" userId="dbe8f19c3f07ed3a" providerId="LiveId" clId="{AA185D72-25A0-418C-8CD6-5F19537D2A8D}" dt="2024-06-27T12:20:21.885" v="404" actId="20577"/>
          <ac:spMkLst>
            <pc:docMk/>
            <pc:sldMk cId="678578744" sldId="256"/>
            <ac:spMk id="2" creationId="{94647ECA-A55D-300A-931C-976975DDE56A}"/>
          </ac:spMkLst>
        </pc:spChg>
        <pc:spChg chg="del mod">
          <ac:chgData name="DDCC Community Council" userId="dbe8f19c3f07ed3a" providerId="LiveId" clId="{AA185D72-25A0-418C-8CD6-5F19537D2A8D}" dt="2024-06-27T10:52:18.916" v="7" actId="21"/>
          <ac:spMkLst>
            <pc:docMk/>
            <pc:sldMk cId="678578744" sldId="256"/>
            <ac:spMk id="3" creationId="{E30FA5A2-ECE9-AC02-05AE-874AA7AC4174}"/>
          </ac:spMkLst>
        </pc:spChg>
        <pc:picChg chg="mod">
          <ac:chgData name="DDCC Community Council" userId="dbe8f19c3f07ed3a" providerId="LiveId" clId="{AA185D72-25A0-418C-8CD6-5F19537D2A8D}" dt="2024-06-27T11:00:55.039" v="395" actId="1076"/>
          <ac:picMkLst>
            <pc:docMk/>
            <pc:sldMk cId="678578744" sldId="256"/>
            <ac:picMk id="5" creationId="{D78986CC-D7D0-E243-8A41-1DCE08E67C62}"/>
          </ac:picMkLst>
        </pc:picChg>
      </pc:sldChg>
    </pc:docChg>
  </pc:docChgLst>
  <pc:docChgLst>
    <pc:chgData name="DDCC Community Council" userId="dbe8f19c3f07ed3a" providerId="LiveId" clId="{FE445852-CF98-43FF-815A-D8E603E77BDF}"/>
    <pc:docChg chg="modSld">
      <pc:chgData name="DDCC Community Council" userId="dbe8f19c3f07ed3a" providerId="LiveId" clId="{FE445852-CF98-43FF-815A-D8E603E77BDF}" dt="2024-07-31T22:47:09.755" v="215" actId="6549"/>
      <pc:docMkLst>
        <pc:docMk/>
      </pc:docMkLst>
      <pc:sldChg chg="modSp mod">
        <pc:chgData name="DDCC Community Council" userId="dbe8f19c3f07ed3a" providerId="LiveId" clId="{FE445852-CF98-43FF-815A-D8E603E77BDF}" dt="2024-07-31T22:47:09.755" v="215" actId="6549"/>
        <pc:sldMkLst>
          <pc:docMk/>
          <pc:sldMk cId="678578744" sldId="256"/>
        </pc:sldMkLst>
        <pc:spChg chg="mod">
          <ac:chgData name="DDCC Community Council" userId="dbe8f19c3f07ed3a" providerId="LiveId" clId="{FE445852-CF98-43FF-815A-D8E603E77BDF}" dt="2024-07-31T22:47:09.755" v="215" actId="6549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31/07/2024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</p:spPr>
        <p:txBody>
          <a:bodyPr anchor="t">
            <a:normAutofit fontScale="90000"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bg1"/>
                </a:solidFill>
              </a:rPr>
              <a:t>DDCC Darvel Lottery Draw Wednesday 31 July 2024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Sponsored by 1</a:t>
            </a:r>
            <a:r>
              <a:rPr lang="en-GB" sz="3600" baseline="30000" dirty="0">
                <a:solidFill>
                  <a:schemeClr val="bg1"/>
                </a:solidFill>
              </a:rPr>
              <a:t>st</a:t>
            </a:r>
            <a:r>
              <a:rPr lang="en-GB" sz="3600" dirty="0">
                <a:solidFill>
                  <a:schemeClr val="bg1"/>
                </a:solidFill>
              </a:rPr>
              <a:t> Class Taxi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£ 790.00 Winner – Yvonne McIsaac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£ 98.75 Winner – Private CS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£ 98.75 Winner – Nancy Scott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The lottery income was </a:t>
            </a:r>
            <a:r>
              <a:rPr lang="en-GB" sz="3600">
                <a:solidFill>
                  <a:schemeClr val="bg1"/>
                </a:solidFill>
              </a:rPr>
              <a:t>£ 1975.00 </a:t>
            </a:r>
            <a:r>
              <a:rPr lang="en-GB" sz="3600" dirty="0">
                <a:solidFill>
                  <a:schemeClr val="bg1"/>
                </a:solidFill>
              </a:rPr>
              <a:t>with 50% of this amount going to the prize money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of the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  <p:pic>
        <p:nvPicPr>
          <p:cNvPr id="5" name="Picture 4" descr="A logo for a taxi&#10;&#10;Description automatically generated">
            <a:extLst>
              <a:ext uri="{FF2B5EF4-FFF2-40B4-BE49-F238E27FC236}">
                <a16:creationId xmlns:a16="http://schemas.microsoft.com/office/drawing/2014/main" id="{D78986CC-D7D0-E243-8A41-1DCE08E67C6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3" b="-3"/>
          <a:stretch/>
        </p:blipFill>
        <p:spPr>
          <a:xfrm>
            <a:off x="9459257" y="1319001"/>
            <a:ext cx="2012552" cy="2012552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2856</TotalTime>
  <Words>77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31 July 2024 Sponsored by 1st Class Taxi  £ 790.00 Winner – Yvonne McIsaac £ 98.75 Winner – Private CS £ 98.75 Winner – Nancy Scott  The lottery income was £ 1975.00 with 50% of this amount going to the prize money  Congratulations to this month's winners and Thank You to all of the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DDCC Community Council</cp:lastModifiedBy>
  <cp:revision>4</cp:revision>
  <dcterms:created xsi:type="dcterms:W3CDTF">2024-06-24T17:38:46Z</dcterms:created>
  <dcterms:modified xsi:type="dcterms:W3CDTF">2024-07-31T22:47:18Z</dcterms:modified>
</cp:coreProperties>
</file>