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94694"/>
  </p:normalViewPr>
  <p:slideViewPr>
    <p:cSldViewPr snapToGrid="0">
      <p:cViewPr>
        <p:scale>
          <a:sx n="75" d="100"/>
          <a:sy n="75" d="100"/>
        </p:scale>
        <p:origin x="798" y="-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C4961567-2B08-4896-8FB7-7586A4324E89}"/>
    <pc:docChg chg="modSld">
      <pc:chgData name="DDCC Community Council" userId="dbe8f19c3f07ed3a" providerId="LiveId" clId="{C4961567-2B08-4896-8FB7-7586A4324E89}" dt="2024-09-22T20:11:13.085" v="40" actId="20577"/>
      <pc:docMkLst>
        <pc:docMk/>
      </pc:docMkLst>
      <pc:sldChg chg="modSp mod">
        <pc:chgData name="DDCC Community Council" userId="dbe8f19c3f07ed3a" providerId="LiveId" clId="{C4961567-2B08-4896-8FB7-7586A4324E89}" dt="2024-09-22T20:11:13.085" v="40" actId="20577"/>
        <pc:sldMkLst>
          <pc:docMk/>
          <pc:sldMk cId="678578744" sldId="256"/>
        </pc:sldMkLst>
        <pc:spChg chg="mod">
          <ac:chgData name="DDCC Community Council" userId="dbe8f19c3f07ed3a" providerId="LiveId" clId="{C4961567-2B08-4896-8FB7-7586A4324E89}" dt="2024-09-22T20:11:13.085" v="40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  <pc:docChgLst>
    <pc:chgData name="DDCC Community Council" userId="dbe8f19c3f07ed3a" providerId="LiveId" clId="{E8C36E1E-F10E-9C46-BAA7-7BD5226CF56C}"/>
    <pc:docChg chg="modSld">
      <pc:chgData name="DDCC Community Council" userId="dbe8f19c3f07ed3a" providerId="LiveId" clId="{E8C36E1E-F10E-9C46-BAA7-7BD5226CF56C}" dt="2024-08-27T20:37:31.857" v="66"/>
      <pc:docMkLst>
        <pc:docMk/>
      </pc:docMkLst>
      <pc:sldChg chg="modSp mod setBg">
        <pc:chgData name="DDCC Community Council" userId="dbe8f19c3f07ed3a" providerId="LiveId" clId="{E8C36E1E-F10E-9C46-BAA7-7BD5226CF56C}" dt="2024-08-27T20:37:31.857" v="66"/>
        <pc:sldMkLst>
          <pc:docMk/>
          <pc:sldMk cId="678578744" sldId="256"/>
        </pc:sldMkLst>
        <pc:spChg chg="mod">
          <ac:chgData name="DDCC Community Council" userId="dbe8f19c3f07ed3a" providerId="LiveId" clId="{E8C36E1E-F10E-9C46-BAA7-7BD5226CF56C}" dt="2024-08-27T20:01:16.309" v="65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</p:spPr>
        <p:txBody>
          <a:bodyPr anchor="t"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</a:rPr>
              <a:t>DDCC Darvel Lottery Draw Wednesday 25 September 2024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Sponsored by </a:t>
            </a:r>
            <a:r>
              <a:rPr lang="en-GB" sz="3600" dirty="0" err="1">
                <a:solidFill>
                  <a:schemeClr val="bg1"/>
                </a:solidFill>
              </a:rPr>
              <a:t>Milecross</a:t>
            </a:r>
            <a:r>
              <a:rPr lang="en-GB" sz="3600" dirty="0">
                <a:solidFill>
                  <a:schemeClr val="bg1"/>
                </a:solidFill>
              </a:rPr>
              <a:t> Financial Services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–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–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£ 0.00 </a:t>
            </a:r>
            <a:r>
              <a:rPr lang="en-GB" sz="3600" dirty="0">
                <a:solidFill>
                  <a:schemeClr val="bg1"/>
                </a:solidFill>
              </a:rPr>
              <a:t>Winner – 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The lottery income was £ 0.00 with 50% of this amount going to the prize money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of the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D3E41-C783-0514-6F2D-1EF9D564F0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782" y="1856407"/>
            <a:ext cx="3911460" cy="147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2900</TotalTime>
  <Words>71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25 September 2024 Sponsored by Milecross Financial Services  £ 0.00 Winner –  £ 0.00 Winner –  £ 0.00 Winner –   The lottery income was £ 0.00 with 50% of this amount going to the prize money  Congratulations to this month's winners and Thank You to all of the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5</cp:revision>
  <dcterms:created xsi:type="dcterms:W3CDTF">2024-06-24T17:38:46Z</dcterms:created>
  <dcterms:modified xsi:type="dcterms:W3CDTF">2024-09-22T20:11:18Z</dcterms:modified>
</cp:coreProperties>
</file>