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 autoAdjust="0"/>
    <p:restoredTop sz="94694"/>
  </p:normalViewPr>
  <p:slideViewPr>
    <p:cSldViewPr snapToGrid="0">
      <p:cViewPr varScale="1">
        <p:scale>
          <a:sx n="81" d="100"/>
          <a:sy n="81" d="100"/>
        </p:scale>
        <p:origin x="5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AA185D72-25A0-418C-8CD6-5F19537D2A8D}"/>
    <pc:docChg chg="custSel modSld">
      <pc:chgData name="DDCC Community Council" userId="dbe8f19c3f07ed3a" providerId="LiveId" clId="{AA185D72-25A0-418C-8CD6-5F19537D2A8D}" dt="2024-06-27T12:20:21.885" v="404" actId="20577"/>
      <pc:docMkLst>
        <pc:docMk/>
      </pc:docMkLst>
      <pc:sldChg chg="delSp modSp mod">
        <pc:chgData name="DDCC Community Council" userId="dbe8f19c3f07ed3a" providerId="LiveId" clId="{AA185D72-25A0-418C-8CD6-5F19537D2A8D}" dt="2024-06-27T12:20:21.885" v="404" actId="20577"/>
        <pc:sldMkLst>
          <pc:docMk/>
          <pc:sldMk cId="678578744" sldId="256"/>
        </pc:sldMkLst>
        <pc:spChg chg="mod">
          <ac:chgData name="DDCC Community Council" userId="dbe8f19c3f07ed3a" providerId="LiveId" clId="{AA185D72-25A0-418C-8CD6-5F19537D2A8D}" dt="2024-06-27T12:20:21.885" v="404" actId="20577"/>
          <ac:spMkLst>
            <pc:docMk/>
            <pc:sldMk cId="678578744" sldId="256"/>
            <ac:spMk id="2" creationId="{94647ECA-A55D-300A-931C-976975DDE56A}"/>
          </ac:spMkLst>
        </pc:spChg>
        <pc:spChg chg="del mod">
          <ac:chgData name="DDCC Community Council" userId="dbe8f19c3f07ed3a" providerId="LiveId" clId="{AA185D72-25A0-418C-8CD6-5F19537D2A8D}" dt="2024-06-27T10:52:18.916" v="7" actId="21"/>
          <ac:spMkLst>
            <pc:docMk/>
            <pc:sldMk cId="678578744" sldId="256"/>
            <ac:spMk id="3" creationId="{E30FA5A2-ECE9-AC02-05AE-874AA7AC4174}"/>
          </ac:spMkLst>
        </pc:spChg>
        <pc:picChg chg="mod">
          <ac:chgData name="DDCC Community Council" userId="dbe8f19c3f07ed3a" providerId="LiveId" clId="{AA185D72-25A0-418C-8CD6-5F19537D2A8D}" dt="2024-06-27T11:00:55.039" v="395" actId="1076"/>
          <ac:picMkLst>
            <pc:docMk/>
            <pc:sldMk cId="678578744" sldId="256"/>
            <ac:picMk id="5" creationId="{D78986CC-D7D0-E243-8A41-1DCE08E67C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</p:spPr>
        <p:txBody>
          <a:bodyPr anchor="t"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</a:rPr>
              <a:t>DDCC Darvel Lottery Draw Wednesday 26 June 2024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Sponsored by 1</a:t>
            </a:r>
            <a:r>
              <a:rPr lang="en-GB" sz="3600" baseline="30000" dirty="0">
                <a:solidFill>
                  <a:schemeClr val="bg1"/>
                </a:solidFill>
              </a:rPr>
              <a:t>st</a:t>
            </a:r>
            <a:r>
              <a:rPr lang="en-GB" sz="3600" dirty="0">
                <a:solidFill>
                  <a:schemeClr val="bg1"/>
                </a:solidFill>
              </a:rPr>
              <a:t> Class Taxi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£796 Winner – David Wilson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£99.50 Winner – Alice Sharp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£99.50 Winner – Billy </a:t>
            </a:r>
            <a:r>
              <a:rPr lang="en-GB" sz="3600" dirty="0" err="1">
                <a:solidFill>
                  <a:schemeClr val="bg1"/>
                </a:solidFill>
              </a:rPr>
              <a:t>Scade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The lottery income was £1990 with 50% of this amount going to the prize money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</a:t>
            </a:r>
            <a:r>
              <a:rPr lang="en-GB" sz="3600">
                <a:solidFill>
                  <a:schemeClr val="bg1"/>
                </a:solidFill>
              </a:rPr>
              <a:t>month's winners </a:t>
            </a:r>
            <a:r>
              <a:rPr lang="en-GB" sz="3600" dirty="0">
                <a:solidFill>
                  <a:schemeClr val="bg1"/>
                </a:solidFill>
              </a:rPr>
              <a:t>and Thank You to all of the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 descr="A logo for a taxi&#10;&#10;Description automatically generated">
            <a:extLst>
              <a:ext uri="{FF2B5EF4-FFF2-40B4-BE49-F238E27FC236}">
                <a16:creationId xmlns:a16="http://schemas.microsoft.com/office/drawing/2014/main" id="{D78986CC-D7D0-E243-8A41-1DCE08E67C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9459257" y="1319001"/>
            <a:ext cx="2012552" cy="2012552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2852</TotalTime>
  <Words>77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26 June 2024 Sponsored by 1st Class Taxi  £796 Winner – David Wilson £99.50 Winner – Alice Sharp £99.50 Winner – Billy Scade  The lottery income was £1990 with 50% of this amount going to the prize money  Congratulations to this month's winners and Thank You to all of the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DDCC Community Council</cp:lastModifiedBy>
  <cp:revision>4</cp:revision>
  <dcterms:created xsi:type="dcterms:W3CDTF">2024-06-24T17:38:46Z</dcterms:created>
  <dcterms:modified xsi:type="dcterms:W3CDTF">2024-06-27T12:20:31Z</dcterms:modified>
</cp:coreProperties>
</file>