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FA9F11-40D0-494E-8F5B-B92A4C3EB558}" v="1" dt="2025-02-26T18:35:04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38"/>
  </p:normalViewPr>
  <p:slideViewPr>
    <p:cSldViewPr snapToGrid="0">
      <p:cViewPr varScale="1">
        <p:scale>
          <a:sx n="119" d="100"/>
          <a:sy n="119" d="100"/>
        </p:scale>
        <p:origin x="808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7CFA9F11-40D0-494E-8F5B-B92A4C3EB558}"/>
    <pc:docChg chg="modSld">
      <pc:chgData name="DDCC Community Council" userId="dbe8f19c3f07ed3a" providerId="LiveId" clId="{7CFA9F11-40D0-494E-8F5B-B92A4C3EB558}" dt="2025-02-26T18:35:04.334" v="57" actId="767"/>
      <pc:docMkLst>
        <pc:docMk/>
      </pc:docMkLst>
      <pc:sldChg chg="addSp modSp mod">
        <pc:chgData name="DDCC Community Council" userId="dbe8f19c3f07ed3a" providerId="LiveId" clId="{7CFA9F11-40D0-494E-8F5B-B92A4C3EB558}" dt="2025-02-26T18:35:04.334" v="57" actId="767"/>
        <pc:sldMkLst>
          <pc:docMk/>
          <pc:sldMk cId="678578744" sldId="256"/>
        </pc:sldMkLst>
        <pc:spChg chg="mod">
          <ac:chgData name="DDCC Community Council" userId="dbe8f19c3f07ed3a" providerId="LiveId" clId="{7CFA9F11-40D0-494E-8F5B-B92A4C3EB558}" dt="2025-02-25T23:08:15.794" v="56" actId="20577"/>
          <ac:spMkLst>
            <pc:docMk/>
            <pc:sldMk cId="678578744" sldId="256"/>
            <ac:spMk id="2" creationId="{94647ECA-A55D-300A-931C-976975DDE56A}"/>
          </ac:spMkLst>
        </pc:spChg>
        <pc:spChg chg="add mod">
          <ac:chgData name="DDCC Community Council" userId="dbe8f19c3f07ed3a" providerId="LiveId" clId="{7CFA9F11-40D0-494E-8F5B-B92A4C3EB558}" dt="2025-02-26T18:35:04.334" v="57" actId="767"/>
          <ac:spMkLst>
            <pc:docMk/>
            <pc:sldMk cId="678578744" sldId="256"/>
            <ac:spMk id="3" creationId="{048C2C73-B36F-1EFC-8C3E-1E3C4A5C40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2/26/25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26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Feb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£ 716.00 Winner –  Nancy Scott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£ 87.50 Winner –  Liz Boswell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£ 87.50 Winner –  Private JMF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8C2C73-B36F-1EFC-8C3E-1E3C4A5C4081}"/>
              </a:ext>
            </a:extLst>
          </p:cNvPr>
          <p:cNvSpPr txBox="1"/>
          <p:nvPr/>
        </p:nvSpPr>
        <p:spPr>
          <a:xfrm>
            <a:off x="10607040" y="71645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3622</TotalTime>
  <Words>50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26th Feb 2025  £ 716.00 Winner –  Nancy Scott £ 87.50 Winner –  Liz Boswell £ 87.50 Winner –  Private JMF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Richard Hanmer</cp:lastModifiedBy>
  <cp:revision>8</cp:revision>
  <dcterms:created xsi:type="dcterms:W3CDTF">2024-06-24T17:38:46Z</dcterms:created>
  <dcterms:modified xsi:type="dcterms:W3CDTF">2025-02-26T18:35:09Z</dcterms:modified>
</cp:coreProperties>
</file>