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C36E1E-F10E-9C46-BAA7-7BD5226CF56C}" v="1" dt="2024-08-27T20:37:31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0" autoAdjust="0"/>
    <p:restoredTop sz="94694"/>
  </p:normalViewPr>
  <p:slideViewPr>
    <p:cSldViewPr snapToGrid="0">
      <p:cViewPr varScale="1">
        <p:scale>
          <a:sx n="108" d="100"/>
          <a:sy n="108" d="100"/>
        </p:scale>
        <p:origin x="224" y="4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E8C36E1E-F10E-9C46-BAA7-7BD5226CF56C}"/>
    <pc:docChg chg="modSld">
      <pc:chgData name="DDCC Community Council" userId="dbe8f19c3f07ed3a" providerId="LiveId" clId="{E8C36E1E-F10E-9C46-BAA7-7BD5226CF56C}" dt="2024-08-27T20:37:31.857" v="66"/>
      <pc:docMkLst>
        <pc:docMk/>
      </pc:docMkLst>
      <pc:sldChg chg="modSp mod setBg">
        <pc:chgData name="DDCC Community Council" userId="dbe8f19c3f07ed3a" providerId="LiveId" clId="{E8C36E1E-F10E-9C46-BAA7-7BD5226CF56C}" dt="2024-08-27T20:37:31.857" v="66"/>
        <pc:sldMkLst>
          <pc:docMk/>
          <pc:sldMk cId="678578744" sldId="256"/>
        </pc:sldMkLst>
        <pc:spChg chg="mod">
          <ac:chgData name="DDCC Community Council" userId="dbe8f19c3f07ed3a" providerId="LiveId" clId="{E8C36E1E-F10E-9C46-BAA7-7BD5226CF56C}" dt="2024-08-27T20:01:16.309" v="65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8/27/24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27/08/2024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</p:spPr>
        <p:txBody>
          <a:bodyPr anchor="t">
            <a:normAutofit fontScale="9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</a:rPr>
              <a:t>DDCC Darvel Lottery Draw Wednesday 28 August 2024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Sponsored by </a:t>
            </a:r>
            <a:r>
              <a:rPr lang="en-GB" sz="3600" dirty="0" err="1">
                <a:solidFill>
                  <a:schemeClr val="bg1"/>
                </a:solidFill>
              </a:rPr>
              <a:t>Milecross</a:t>
            </a:r>
            <a:r>
              <a:rPr lang="en-GB" sz="3600" dirty="0">
                <a:solidFill>
                  <a:schemeClr val="bg1"/>
                </a:solidFill>
              </a:rPr>
              <a:t> Financial Services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£ 790.00 Winner – Private LF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£ 98.75 Winner – Private SL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£ 98.75 Winner – Private ML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The lottery income was £ 1950.00 with 50% of this amount going to the prize money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Congratulations to this month's winners and Thank You to all of the members for their continued support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4D3E41-C783-0514-6F2D-1EF9D564F0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1782" y="1856407"/>
            <a:ext cx="3911460" cy="1475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2897</TotalTime>
  <Words>77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28 August 2024 Sponsored by Milecross Financial Services  £ 790.00 Winner – Private LF £ 98.75 Winner – Private SL £ 98.75 Winner – Private ML  The lottery income was £ 1950.00 with 50% of this amount going to the prize money  Congratulations to this month's winners and Thank You to all of the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Richard Hanmer</cp:lastModifiedBy>
  <cp:revision>5</cp:revision>
  <dcterms:created xsi:type="dcterms:W3CDTF">2024-06-24T17:38:46Z</dcterms:created>
  <dcterms:modified xsi:type="dcterms:W3CDTF">2024-08-27T20:37:41Z</dcterms:modified>
</cp:coreProperties>
</file>